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4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57"/>
            <p14:sldId id="264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2019-01-17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71550"/>
            <a:ext cx="10515600" cy="920750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10515600" cy="391160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10515600" cy="1150144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2051049"/>
            <a:ext cx="5181600" cy="370840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2051049"/>
            <a:ext cx="5181600" cy="37084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2019-01-17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2019-01-17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9217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2019-01-17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2019-01-17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2019-01-17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2019-01-17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21120" y="1244600"/>
            <a:ext cx="10515600" cy="1236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2552700"/>
            <a:ext cx="10515600" cy="326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19D6C17F-A700-420D-82B8-F5D45A62B12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49EB5BF8-DF56-4F9A-B053-ADE174D905F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xmlns="" id="{1499EC8B-24FF-47F4-8CBF-0E98764D1FA2}"/>
              </a:ext>
            </a:extLst>
          </p:cNvPr>
          <p:cNvSpPr txBox="1">
            <a:spLocks/>
          </p:cNvSpPr>
          <p:nvPr userDrawn="1"/>
        </p:nvSpPr>
        <p:spPr>
          <a:xfrm>
            <a:off x="838200" y="0"/>
            <a:ext cx="10481441" cy="111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200" i="1"/>
              <a:t>DOSKONALENIE TRENERÓW WSPOMAGANIA OŚWIATY  </a:t>
            </a:r>
            <a:r>
              <a:rPr lang="pl-PL" sz="120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3999" y="1542256"/>
            <a:ext cx="9144000" cy="3372644"/>
          </a:xfrm>
        </p:spPr>
        <p:txBody>
          <a:bodyPr>
            <a:normAutofit/>
          </a:bodyPr>
          <a:lstStyle/>
          <a:p>
            <a:r>
              <a:rPr lang="pl-PL" b="1" dirty="0"/>
              <a:t>Zaprojektowanie filmu </a:t>
            </a:r>
            <a:r>
              <a:rPr lang="pl-PL" b="1" dirty="0" smtClean="0"/>
              <a:t>z</a:t>
            </a:r>
            <a:r>
              <a:rPr lang="pl-PL" b="1" dirty="0"/>
              <a:t> </a:t>
            </a:r>
            <a:r>
              <a:rPr lang="pl-PL" b="1" dirty="0" smtClean="0"/>
              <a:t>przygotowanych zdjęć.</a:t>
            </a:r>
            <a:br>
              <a:rPr lang="pl-PL" b="1" dirty="0" smtClean="0"/>
            </a:br>
            <a:r>
              <a:rPr lang="pl-PL" b="1" dirty="0" err="1" smtClean="0"/>
              <a:t>Photostory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Dodawanie muzyki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W karcie </a:t>
            </a:r>
            <a:r>
              <a:rPr lang="pl-PL" i="1" dirty="0"/>
              <a:t>Dodaj muzykę tła</a:t>
            </a:r>
            <a:r>
              <a:rPr lang="pl-PL" dirty="0"/>
              <a:t> istnieje możliwość: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dodania podkładu muzycznego z istniejącego pliku,</a:t>
            </a:r>
          </a:p>
          <a:p>
            <a:pPr>
              <a:lnSpc>
                <a:spcPct val="120000"/>
              </a:lnSpc>
            </a:pPr>
            <a:r>
              <a:rPr lang="pl-PL" dirty="0"/>
              <a:t>skomponowania własnego utworu za pomocą dostępnych narzędzi w programie dokonując wyboru gatunku muzyki, jej stylu, nastroju oraz rodzaju podkładu muzycznego.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3565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Dodawanie muzyki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547" y="1781158"/>
            <a:ext cx="2922906" cy="39433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1830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Zapisywanie </a:t>
            </a:r>
            <a:r>
              <a:rPr lang="pl-PL" b="1" dirty="0" smtClean="0"/>
              <a:t>historii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W tej ostatnie fazie prac należy: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dobrać rozdzielczość obrazu wyświetlanego,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zapisać przygotowany projekt pokazu w formacie wp3, będącym wewnętrznym formatem programu </a:t>
            </a:r>
            <a:r>
              <a:rPr lang="pl-PL" dirty="0" err="1"/>
              <a:t>PhotoStory</a:t>
            </a:r>
            <a:r>
              <a:rPr lang="pl-PL" dirty="0"/>
              <a:t>,</a:t>
            </a:r>
          </a:p>
          <a:p>
            <a:pPr>
              <a:lnSpc>
                <a:spcPct val="120000"/>
              </a:lnSpc>
            </a:pPr>
            <a:r>
              <a:rPr lang="pl-PL" dirty="0"/>
              <a:t>skompilować plik do formatu „</a:t>
            </a:r>
            <a:r>
              <a:rPr lang="pl-PL" dirty="0" err="1"/>
              <a:t>wmv</a:t>
            </a:r>
            <a:r>
              <a:rPr lang="pl-PL" dirty="0"/>
              <a:t>”.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2998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Zapisywanie historii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7" y="1877017"/>
            <a:ext cx="5076825" cy="3808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5405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/>
              <a:t>Zapisywanie historii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Przed zapisaniem pokazu należy pamiętać o dokonaniu wyboru odpowiednich ustawień. Dla profilu komputerowego należy określić wielkość okna w pikselach, w którym będzie prezentowany pokaz. Od tej wielkości okna będzie zależeć wielkość wygenerowanego pliku. Po wybraniu odpowiednich ustawień i nadaniu nazwy plikowi, po kliknięciu przycisku </a:t>
            </a:r>
            <a:r>
              <a:rPr lang="pl-PL" i="1" dirty="0"/>
              <a:t>Dalej</a:t>
            </a:r>
            <a:r>
              <a:rPr lang="pl-PL" dirty="0"/>
              <a:t>, następuje skompilowanie pokazu do formatu „</a:t>
            </a:r>
            <a:r>
              <a:rPr lang="pl-PL" dirty="0" err="1"/>
              <a:t>wmv</a:t>
            </a:r>
            <a:r>
              <a:rPr lang="pl-PL" dirty="0" smtClean="0"/>
              <a:t>”.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449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8B268EA-0372-4F13-8D56-A9B6B3AF8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089" y="1314450"/>
            <a:ext cx="8994844" cy="448945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Wybrane programy stają się często w rękach nauczyciela narzędziem do wykonania i zaprezentowania treści kształcenia złożonych z zestawu obrazów</a:t>
            </a:r>
            <a:r>
              <a:rPr lang="pl-PL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dirty="0" smtClean="0"/>
              <a:t>Takim </a:t>
            </a:r>
            <a:r>
              <a:rPr lang="pl-PL" dirty="0"/>
              <a:t>programem jest </a:t>
            </a:r>
            <a:r>
              <a:rPr lang="pl-PL" dirty="0" err="1"/>
              <a:t>PhotoStory</a:t>
            </a:r>
            <a:r>
              <a:rPr lang="pl-PL" dirty="0"/>
              <a:t> 3.0 dla Windows. </a:t>
            </a:r>
            <a:endParaRPr lang="pl-PL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pl-PL" dirty="0" smtClean="0"/>
              <a:t>Za </a:t>
            </a:r>
            <a:r>
              <a:rPr lang="pl-PL" dirty="0"/>
              <a:t>jego pomocą można przygotować pokaz przewijających się obrazów wzbogacony podkładem dźwiękowym i </a:t>
            </a:r>
            <a:r>
              <a:rPr lang="pl-PL" dirty="0" smtClean="0"/>
              <a:t>opisem.</a:t>
            </a:r>
            <a:endParaRPr lang="pl-PL" b="1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757C26D0-45E3-4BEF-A807-AC051194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66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8B268EA-0372-4F13-8D56-A9B6B3AF8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089" y="1314450"/>
            <a:ext cx="8994844" cy="50419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Przygotowanie pokazu za jego pomocą składa się z następujących etapów: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importowania i organizowania obrazów,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dodawania tytułów do obrazów,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dodawania narracji do obrazów i dostosowania ich ruchu,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dodawania muzyki jako tła do pokazu,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zapisywania projektu pokazu i pokazu w formie filmu.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757C26D0-45E3-4BEF-A807-AC051194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403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Importowanie i organizowanie obrazów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/>
              <a:t>W karcie tej istnieje możliwość:</a:t>
            </a:r>
          </a:p>
          <a:p>
            <a:pPr lvl="0"/>
            <a:r>
              <a:rPr lang="pl-PL" dirty="0"/>
              <a:t>wstawiania do prezentacji obrazów korzystając z przycisku </a:t>
            </a:r>
            <a:r>
              <a:rPr lang="pl-PL" i="1" dirty="0"/>
              <a:t>Importuj obrazy</a:t>
            </a:r>
            <a:r>
              <a:rPr lang="pl-PL" dirty="0"/>
              <a:t> (maksymalnie do 300 szt.),</a:t>
            </a:r>
          </a:p>
          <a:p>
            <a:pPr lvl="0"/>
            <a:r>
              <a:rPr lang="pl-PL" dirty="0"/>
              <a:t>zmodyfikowania nasycenia obrazu kolorami i jego obrócenia oraz zlikwidowania efektów czerwonych oczu (ikony pod podglądem obrazu),</a:t>
            </a:r>
          </a:p>
          <a:p>
            <a:pPr lvl="0"/>
            <a:r>
              <a:rPr lang="pl-PL" dirty="0"/>
              <a:t>usunięcia czarnych obramowań obrazu (jest równoznaczne z kadrowaniem obrazu),</a:t>
            </a:r>
          </a:p>
          <a:p>
            <a:pPr lvl="0"/>
            <a:r>
              <a:rPr lang="pl-PL" dirty="0"/>
              <a:t>zmiany kolejności, ewentualnie usunięcia niepotrzebnych obrazów ze ścieżki filmowej (na ścieżce miniaturek obrazów).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9784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Importowanie i organizowanie obrazów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zrzut ekranu&#10;&#10;Opis wygenerowany przy bardzo wysokim poziomie pewnośc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85" y="1906588"/>
            <a:ext cx="5116830" cy="3812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570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Dodaj tytuł do obrazów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W karcie </a:t>
            </a:r>
            <a:r>
              <a:rPr lang="pl-PL" i="1" dirty="0"/>
              <a:t>Dodaj tytuł do obrazów</a:t>
            </a:r>
            <a:r>
              <a:rPr lang="pl-PL" dirty="0"/>
              <a:t> istnieje możliwość: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dodania napisów do każdego obrazu dostosowując położenie napisów, ich wielkość, kolor i rodzaj czcionki,</a:t>
            </a:r>
          </a:p>
          <a:p>
            <a:pPr>
              <a:lnSpc>
                <a:spcPct val="120000"/>
              </a:lnSpc>
            </a:pPr>
            <a:r>
              <a:rPr lang="pl-PL" dirty="0"/>
              <a:t>zmodyfikowania wyglądu każdego obrazu, poprzez nałożenie na niego wybranego filtru.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19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Dodaj tytuł do obrazów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zrzut ekranu&#10;&#10;Opis wygenerowany przy bardzo wysokim poziomie pewnośc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197" y="1835148"/>
            <a:ext cx="5221605" cy="3890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7926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43006"/>
            <a:ext cx="10515600" cy="92075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Dodawanie narracji do obrazów i dostosowanie ruchu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63756"/>
            <a:ext cx="10515600" cy="41656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W karcie </a:t>
            </a:r>
            <a:r>
              <a:rPr lang="pl-PL" i="1" dirty="0"/>
              <a:t>Dostosowywanie ruchu</a:t>
            </a:r>
            <a:r>
              <a:rPr lang="pl-PL" dirty="0"/>
              <a:t> istnieje możliwość: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nagrania narracji pod każdy obraz, pod warunkiem podłączenia mikrofonu,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wybrania przejść pomiędzy poszczególnymi obrazami,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dostosowania ruchu domyślnej kamery do uzyskania efektu zbliżania </a:t>
            </a:r>
            <a:r>
              <a:rPr lang="pl-PL" dirty="0" smtClean="0"/>
              <a:t>i</a:t>
            </a:r>
            <a:r>
              <a:rPr lang="pl-PL" dirty="0"/>
              <a:t> </a:t>
            </a:r>
            <a:r>
              <a:rPr lang="pl-PL" dirty="0" smtClean="0"/>
              <a:t>oddalania </a:t>
            </a:r>
            <a:r>
              <a:rPr lang="pl-PL" dirty="0"/>
              <a:t>od prezentowanego obiektu w obrazie projektując sposób ukazywania się obrazu, jego rozmiaru na początku i na końcu okresu wyświetlania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486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838200" y="1143006"/>
            <a:ext cx="10515600" cy="92075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Dodawanie narracji do obrazów i dostosowanie ruchu</a:t>
            </a:r>
            <a:endParaRPr lang="pl-PL" dirty="0"/>
          </a:p>
        </p:txBody>
      </p:sp>
      <p:pic>
        <p:nvPicPr>
          <p:cNvPr id="6" name="Obraz 5" descr="Obraz zawierający zrzut ekranu&#10;&#10;Opis wygenerowany przy bardzo wysokim poziomie pewnośc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223" y="2135196"/>
            <a:ext cx="4801553" cy="3577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561097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</TotalTime>
  <Words>380</Words>
  <Application>Microsoft Office PowerPoint</Application>
  <PresentationFormat>Panoramiczny</PresentationFormat>
  <Paragraphs>41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Motyw pakietu Office</vt:lpstr>
      <vt:lpstr>Zaprojektowanie filmu z przygotowanych zdjęć. Photostory</vt:lpstr>
      <vt:lpstr>Prezentacja programu PowerPoint</vt:lpstr>
      <vt:lpstr>Prezentacja programu PowerPoint</vt:lpstr>
      <vt:lpstr>Importowanie i organizowanie obrazów</vt:lpstr>
      <vt:lpstr>Importowanie i organizowanie obrazów</vt:lpstr>
      <vt:lpstr>Dodaj tytuł do obrazów</vt:lpstr>
      <vt:lpstr>Dodaj tytuł do obrazów</vt:lpstr>
      <vt:lpstr>Dodawanie narracji do obrazów i dostosowanie ruchu</vt:lpstr>
      <vt:lpstr>Dodawanie narracji do obrazów i dostosowanie ruchu</vt:lpstr>
      <vt:lpstr>Dodawanie muzyki</vt:lpstr>
      <vt:lpstr>Dodawanie muzyki</vt:lpstr>
      <vt:lpstr>Zapisywanie historii</vt:lpstr>
      <vt:lpstr>Zapisywanie historii</vt:lpstr>
      <vt:lpstr>Zapisywanie historii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kurs</cp:lastModifiedBy>
  <cp:revision>71</cp:revision>
  <dcterms:created xsi:type="dcterms:W3CDTF">2018-12-02T13:14:09Z</dcterms:created>
  <dcterms:modified xsi:type="dcterms:W3CDTF">2019-01-17T14:53:20Z</dcterms:modified>
</cp:coreProperties>
</file>